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A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39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186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93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08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979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52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46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70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45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06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08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563AB-AB54-4F14-9112-71D390BD2458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51B59-B5D7-4B81-BF36-53C4B55C43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546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/>
        </p:nvGrpSpPr>
        <p:grpSpPr>
          <a:xfrm>
            <a:off x="0" y="0"/>
            <a:ext cx="6858000" cy="9914373"/>
            <a:chOff x="0" y="0"/>
            <a:chExt cx="6858000" cy="9914373"/>
          </a:xfrm>
        </p:grpSpPr>
        <p:sp>
          <p:nvSpPr>
            <p:cNvPr id="21" name="矩形 20"/>
            <p:cNvSpPr/>
            <p:nvPr/>
          </p:nvSpPr>
          <p:spPr>
            <a:xfrm>
              <a:off x="0" y="0"/>
              <a:ext cx="6858000" cy="9906000"/>
            </a:xfrm>
            <a:prstGeom prst="rect">
              <a:avLst/>
            </a:prstGeom>
            <a:noFill/>
            <a:ln w="28575">
              <a:solidFill>
                <a:srgbClr val="3AA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0" y="1276403"/>
              <a:ext cx="685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b="1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110</a:t>
              </a:r>
              <a:r>
                <a:rPr lang="zh-TW" altLang="en-US" sz="3200" b="1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學年</a:t>
              </a:r>
              <a:r>
                <a:rPr lang="zh-TW" altLang="en-US" sz="32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度新生家長說明會</a:t>
              </a: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412789" y="1998332"/>
              <a:ext cx="6032421" cy="51398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  <a:sym typeface="Wingdings 2" panose="05020102010507070707" pitchFamily="18" charset="2"/>
                </a:rPr>
                <a:t>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活動日期：</a:t>
              </a:r>
              <a:r>
                <a:rPr lang="en-US" altLang="zh-TW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4</a:t>
              </a:r>
              <a:r>
                <a:rPr lang="zh-TW" altLang="en-US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月</a:t>
              </a:r>
              <a:r>
                <a:rPr lang="en-US" altLang="zh-TW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24</a:t>
              </a:r>
              <a:r>
                <a:rPr lang="zh-TW" altLang="en-US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日（星期六）</a:t>
              </a:r>
              <a:endPara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  <a:sym typeface="Wingdings 2" panose="05020102010507070707" pitchFamily="18" charset="2"/>
                </a:rPr>
                <a:t>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活動時間：</a:t>
              </a:r>
              <a:r>
                <a:rPr lang="zh-TW" altLang="en-US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上午</a:t>
              </a:r>
              <a:r>
                <a:rPr lang="en-US" altLang="zh-TW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10</a:t>
              </a:r>
              <a:r>
                <a:rPr lang="zh-TW" altLang="en-US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：</a:t>
              </a:r>
              <a:r>
                <a:rPr lang="en-US" altLang="zh-TW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00</a:t>
              </a:r>
              <a:r>
                <a:rPr lang="zh-TW" altLang="en-US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～</a:t>
              </a:r>
              <a:r>
                <a:rPr lang="en-US" altLang="zh-TW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11</a:t>
              </a:r>
              <a:r>
                <a:rPr lang="zh-TW" altLang="en-US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：</a:t>
              </a:r>
              <a:r>
                <a:rPr lang="en-US" altLang="zh-TW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35</a:t>
              </a:r>
            </a:p>
            <a:p>
              <a:pPr algn="just"/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  <a:sym typeface="Wingdings 2" panose="05020102010507070707" pitchFamily="18" charset="2"/>
                </a:rPr>
                <a:t>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活動地點：</a:t>
              </a:r>
              <a:r>
                <a:rPr lang="zh-TW" altLang="en-US" sz="2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北興國中活動中心</a:t>
              </a:r>
              <a:endPara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  <a:sym typeface="Wingdings 2" panose="05020102010507070707" pitchFamily="18" charset="2"/>
                </a:rPr>
                <a:t>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必聽內容：</a:t>
              </a:r>
              <a:endPara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　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1.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北興國中的品德教育與學校優勢亮點</a:t>
              </a:r>
              <a:endPara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　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2.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北興國中精緻多元的校本課程內容</a:t>
              </a:r>
              <a:endPara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　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3.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北興國中面對國際化趨勢的領航作為</a:t>
              </a:r>
              <a:endPara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　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4.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北興國中的各類特殊班群簡介說明</a:t>
              </a:r>
              <a:endPara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  <a:sym typeface="Wingdings 2" panose="05020102010507070707" pitchFamily="18" charset="2"/>
                </a:rPr>
                <a:t>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報名方式：</a:t>
              </a:r>
              <a:endPara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　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1.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手機掃描</a:t>
              </a:r>
              <a:r>
                <a:rPr lang="en-US" altLang="zh-TW" sz="2400" dirty="0" err="1">
                  <a:latin typeface="標楷體" panose="03000509000000000000" pitchFamily="65" charset="-120"/>
                  <a:ea typeface="標楷體" panose="03000509000000000000" pitchFamily="65" charset="-120"/>
                </a:rPr>
                <a:t>QR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-Code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</a:t>
              </a:r>
              <a:endPara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　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2.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電話報名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2766602#308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教務處李小姐</a:t>
              </a:r>
              <a:endPara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just"/>
              <a:endParaRPr lang="en-US" altLang="zh-TW" sz="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～ 誠摯邀請您蒞臨 ～</a:t>
              </a:r>
            </a:p>
          </p:txBody>
        </p:sp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630" y="0"/>
              <a:ext cx="6514740" cy="1080000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9082969"/>
              <a:ext cx="6858000" cy="831404"/>
            </a:xfrm>
            <a:prstGeom prst="rect">
              <a:avLst/>
            </a:prstGeom>
          </p:spPr>
        </p:pic>
        <p:grpSp>
          <p:nvGrpSpPr>
            <p:cNvPr id="20" name="群組 19"/>
            <p:cNvGrpSpPr/>
            <p:nvPr/>
          </p:nvGrpSpPr>
          <p:grpSpPr>
            <a:xfrm>
              <a:off x="1153787" y="7407330"/>
              <a:ext cx="4550427" cy="2229541"/>
              <a:chOff x="1084561" y="7407330"/>
              <a:chExt cx="4550427" cy="2229541"/>
            </a:xfrm>
          </p:grpSpPr>
          <p:grpSp>
            <p:nvGrpSpPr>
              <p:cNvPr id="19" name="群組 18"/>
              <p:cNvGrpSpPr/>
              <p:nvPr/>
            </p:nvGrpSpPr>
            <p:grpSpPr>
              <a:xfrm>
                <a:off x="1084561" y="7407330"/>
                <a:ext cx="2339102" cy="2229541"/>
                <a:chOff x="-423490" y="7409099"/>
                <a:chExt cx="2339102" cy="2229541"/>
              </a:xfrm>
            </p:grpSpPr>
            <p:grpSp>
              <p:nvGrpSpPr>
                <p:cNvPr id="16" name="群組 15"/>
                <p:cNvGrpSpPr/>
                <p:nvPr/>
              </p:nvGrpSpPr>
              <p:grpSpPr>
                <a:xfrm>
                  <a:off x="-153939" y="7409099"/>
                  <a:ext cx="1800000" cy="1800000"/>
                  <a:chOff x="888911" y="7410869"/>
                  <a:chExt cx="1800000" cy="1800000"/>
                </a:xfrm>
              </p:grpSpPr>
              <p:pic>
                <p:nvPicPr>
                  <p:cNvPr id="10" name="圖片 9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88911" y="7410869"/>
                    <a:ext cx="1800000" cy="1800000"/>
                  </a:xfrm>
                  <a:prstGeom prst="rect">
                    <a:avLst/>
                  </a:prstGeom>
                </p:spPr>
              </p:pic>
              <p:sp>
                <p:nvSpPr>
                  <p:cNvPr id="12" name="圓角矩形 11"/>
                  <p:cNvSpPr/>
                  <p:nvPr/>
                </p:nvSpPr>
                <p:spPr>
                  <a:xfrm>
                    <a:off x="888911" y="7410869"/>
                    <a:ext cx="1800000" cy="1800000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13" name="文字方塊 12"/>
                <p:cNvSpPr txBox="1"/>
                <p:nvPr/>
              </p:nvSpPr>
              <p:spPr>
                <a:xfrm>
                  <a:off x="-423490" y="9176975"/>
                  <a:ext cx="233910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2400" dirty="0">
                      <a:solidFill>
                        <a:srgbClr val="FF0000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家長說明會報名</a:t>
                  </a:r>
                </a:p>
              </p:txBody>
            </p:sp>
          </p:grpSp>
          <p:grpSp>
            <p:nvGrpSpPr>
              <p:cNvPr id="18" name="群組 17"/>
              <p:cNvGrpSpPr/>
              <p:nvPr/>
            </p:nvGrpSpPr>
            <p:grpSpPr>
              <a:xfrm>
                <a:off x="3603663" y="7407330"/>
                <a:ext cx="2031325" cy="2229541"/>
                <a:chOff x="4181013" y="7409099"/>
                <a:chExt cx="2031325" cy="2229541"/>
              </a:xfrm>
            </p:grpSpPr>
            <p:sp>
              <p:nvSpPr>
                <p:cNvPr id="14" name="文字方塊 13"/>
                <p:cNvSpPr txBox="1"/>
                <p:nvPr/>
              </p:nvSpPr>
              <p:spPr>
                <a:xfrm>
                  <a:off x="4181013" y="9176975"/>
                  <a:ext cx="203132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2400" dirty="0">
                      <a:solidFill>
                        <a:srgbClr val="FF0000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北興粉絲專頁</a:t>
                  </a:r>
                </a:p>
              </p:txBody>
            </p:sp>
            <p:grpSp>
              <p:nvGrpSpPr>
                <p:cNvPr id="17" name="群組 16"/>
                <p:cNvGrpSpPr/>
                <p:nvPr/>
              </p:nvGrpSpPr>
              <p:grpSpPr>
                <a:xfrm>
                  <a:off x="4296675" y="7409099"/>
                  <a:ext cx="1800000" cy="1800000"/>
                  <a:chOff x="374032" y="6858039"/>
                  <a:chExt cx="1800000" cy="1800000"/>
                </a:xfrm>
              </p:grpSpPr>
              <p:pic>
                <p:nvPicPr>
                  <p:cNvPr id="11" name="圖片 10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54032" y="7038039"/>
                    <a:ext cx="1440000" cy="1440000"/>
                  </a:xfrm>
                  <a:prstGeom prst="rect">
                    <a:avLst/>
                  </a:prstGeom>
                </p:spPr>
              </p:pic>
              <p:sp>
                <p:nvSpPr>
                  <p:cNvPr id="15" name="圓角矩形 14"/>
                  <p:cNvSpPr/>
                  <p:nvPr/>
                </p:nvSpPr>
                <p:spPr>
                  <a:xfrm>
                    <a:off x="374032" y="6858039"/>
                    <a:ext cx="1800000" cy="1800000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874253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131</Words>
  <Application>Microsoft Office PowerPoint</Application>
  <PresentationFormat>A4 紙張 (210x297 公釐)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Wingdings 2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20160217</dc:creator>
  <cp:lastModifiedBy>user</cp:lastModifiedBy>
  <cp:revision>9</cp:revision>
  <cp:lastPrinted>2021-03-17T07:52:16Z</cp:lastPrinted>
  <dcterms:created xsi:type="dcterms:W3CDTF">2021-03-17T07:01:46Z</dcterms:created>
  <dcterms:modified xsi:type="dcterms:W3CDTF">2021-04-19T06:18:03Z</dcterms:modified>
</cp:coreProperties>
</file>